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4" r:id="rId8"/>
    <p:sldId id="261" r:id="rId9"/>
    <p:sldId id="262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02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4677916-4D09-4175-B483-A3548FEF72DC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02B3CA-B234-4FC6-BDB6-7E40FD779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677916-4D09-4175-B483-A3548FEF72DC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02B3CA-B234-4FC6-BDB6-7E40FD779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4677916-4D09-4175-B483-A3548FEF72DC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02B3CA-B234-4FC6-BDB6-7E40FD779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677916-4D09-4175-B483-A3548FEF72DC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02B3CA-B234-4FC6-BDB6-7E40FD779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677916-4D09-4175-B483-A3548FEF72DC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B02B3CA-B234-4FC6-BDB6-7E40FD779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677916-4D09-4175-B483-A3548FEF72DC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02B3CA-B234-4FC6-BDB6-7E40FD779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677916-4D09-4175-B483-A3548FEF72DC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02B3CA-B234-4FC6-BDB6-7E40FD779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677916-4D09-4175-B483-A3548FEF72DC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02B3CA-B234-4FC6-BDB6-7E40FD779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677916-4D09-4175-B483-A3548FEF72DC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02B3CA-B234-4FC6-BDB6-7E40FD779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677916-4D09-4175-B483-A3548FEF72DC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02B3CA-B234-4FC6-BDB6-7E40FD779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677916-4D09-4175-B483-A3548FEF72DC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02B3CA-B234-4FC6-BDB6-7E40FD779B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4677916-4D09-4175-B483-A3548FEF72DC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02B3CA-B234-4FC6-BDB6-7E40FD779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dissolve/>
    <p:sndAc>
      <p:stSnd>
        <p:snd r:embed="rId13" name="chimes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533400"/>
            <a:ext cx="6120680" cy="28681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Я знаю, как это сделать, и научу Вас.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Выполнила Бикмухаметова Л.Н.</a:t>
            </a:r>
          </a:p>
          <a:p>
            <a:r>
              <a:rPr lang="ru-RU" dirty="0" smtClean="0"/>
              <a:t>МБОУ «СОШ №12»</a:t>
            </a:r>
            <a:endParaRPr lang="ru-RU" dirty="0"/>
          </a:p>
        </p:txBody>
      </p:sp>
    </p:spTree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 поедете на бал?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Как играть.</a:t>
            </a:r>
            <a:r>
              <a:rPr lang="ru-RU" dirty="0" smtClean="0"/>
              <a:t> Водящий произносит считалку:</a:t>
            </a:r>
            <a:br>
              <a:rPr lang="ru-RU" dirty="0" smtClean="0"/>
            </a:br>
            <a:r>
              <a:rPr lang="ru-RU" dirty="0" smtClean="0"/>
              <a:t>Да и нет не говорите,</a:t>
            </a:r>
            <a:br>
              <a:rPr lang="ru-RU" dirty="0" smtClean="0"/>
            </a:br>
            <a:r>
              <a:rPr lang="ru-RU" dirty="0" err="1" smtClean="0"/>
              <a:t>черное-белое</a:t>
            </a:r>
            <a:r>
              <a:rPr lang="ru-RU" dirty="0" smtClean="0"/>
              <a:t> не называйте,</a:t>
            </a:r>
            <a:br>
              <a:rPr lang="ru-RU" dirty="0" smtClean="0"/>
            </a:br>
            <a:r>
              <a:rPr lang="ru-RU" dirty="0" smtClean="0"/>
              <a:t>Вы поедете на бал?</a:t>
            </a:r>
          </a:p>
          <a:p>
            <a:r>
              <a:rPr lang="ru-RU" dirty="0" smtClean="0"/>
              <a:t>Его задача — запутать игрока. После считалки водящий задает игроку самые разные уточняющие вопросы: в чем поедет, на чем поедет, какого цвета будет платье или брюки, как зовут жениха и т.д. Задача игрока — ответить на вопросы, не используя слова «да», «нет», «черный», «белый». Интереснее всего перемешивать простые и сложные вопросы, менять темп речи и интонацию.</a:t>
            </a:r>
          </a:p>
          <a:p>
            <a:r>
              <a:rPr lang="ru-RU" b="1" dirty="0" smtClean="0"/>
              <a:t>Что развивает:</a:t>
            </a:r>
            <a:r>
              <a:rPr lang="ru-RU" dirty="0" smtClean="0"/>
              <a:t> умение нестандартно мыслить, следить за собственной речью, удерживать внимание и быстро находить выход из сложившейся ситуации.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Все эти игры организуются  на свежем воздухе. Возраст играющих не ограничивается возрастными рамками. Могут играть как младшие школьники, так и старшие школьники. И подготовки не требуется. Можно организовать эти игры экспромтом. </a:t>
            </a:r>
            <a:r>
              <a:rPr lang="ru-RU" smtClean="0"/>
              <a:t>Игры все </a:t>
            </a:r>
            <a:r>
              <a:rPr lang="ru-RU" err="1" smtClean="0"/>
              <a:t>подвижные</a:t>
            </a:r>
            <a:r>
              <a:rPr lang="ru-RU" smtClean="0"/>
              <a:t>, что </a:t>
            </a:r>
            <a:r>
              <a:rPr lang="ru-RU" dirty="0" smtClean="0"/>
              <a:t>очень важно в наше время!</a:t>
            </a:r>
            <a:endParaRPr lang="ru-RU" dirty="0"/>
          </a:p>
        </p:txBody>
      </p:sp>
    </p:spTree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 XXI веке дети незаметно исчезли из дворов больших городов — теперь они играют в компьютерные игры или благовоспитанно проводят время в специально организованных детских клубах. Вместе с детьми исчезла культура дворовых игр и дворовая социализация (со всеми ее особенностями). И если малышей еще можно встретить на площадках под присмотром родственников, то школьников не видно почти совсем. </a:t>
            </a:r>
            <a:r>
              <a:rPr lang="ru-RU" dirty="0" smtClean="0"/>
              <a:t>Мы видим </a:t>
            </a:r>
            <a:r>
              <a:rPr lang="ru-RU" dirty="0"/>
              <a:t>опустевшие весенние дворы и вспоминает исчезнувшие игры, которые во многом сделали нас такими взрослыми, какими мы стали.</a:t>
            </a:r>
          </a:p>
        </p:txBody>
      </p:sp>
    </p:spTree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Резиночки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Как играть.</a:t>
            </a:r>
            <a:r>
              <a:rPr lang="ru-RU" dirty="0" smtClean="0"/>
              <a:t> Главный атрибут этой игры для девочек — бельевая резинка. Идеальное количество играющих — 3–4 человека. Каждая участница выполняет прыжковые фигуры и комбинации на разной высоте: от уровня щиколоток (прыгают «первые») до уровня шеи (прыгают «шестые»). Прыжки через </a:t>
            </a:r>
            <a:r>
              <a:rPr lang="ru-RU" dirty="0" err="1" smtClean="0"/>
              <a:t>резиночку</a:t>
            </a:r>
            <a:r>
              <a:rPr lang="ru-RU" dirty="0" smtClean="0"/>
              <a:t>, натянутую на уровне бедра, носили таинственное название «</a:t>
            </a:r>
            <a:r>
              <a:rPr lang="ru-RU" dirty="0" err="1" smtClean="0"/>
              <a:t>пожэпэ</a:t>
            </a:r>
            <a:r>
              <a:rPr lang="ru-RU" dirty="0" smtClean="0"/>
              <a:t>». Как только прыгунья ошибается, на ее место встает другая участница, а допустившая ошибку девочка надевает на себя резинку. Если игроков четверо, пары меняются местами, когда оба игрока из одной пары поочередно допускают ошибки.</a:t>
            </a:r>
          </a:p>
          <a:p>
            <a:r>
              <a:rPr lang="ru-RU" b="1" dirty="0" smtClean="0"/>
              <a:t>Что развивает:</a:t>
            </a:r>
            <a:r>
              <a:rPr lang="ru-RU" dirty="0" smtClean="0"/>
              <a:t> вестибулярный аппарат, координацию, внимательность. Учит тренироваться, побеждать, достойно проигрывать, прыгать выше всех и дружить с девочками, даже если в данную минуту они соперницы.</a:t>
            </a:r>
          </a:p>
          <a:p>
            <a:pPr>
              <a:buNone/>
            </a:pP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arisa\Desktop\upload-01-pic668-668x444-464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340768"/>
            <a:ext cx="7704856" cy="5127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412776"/>
            <a:ext cx="7772400" cy="1470025"/>
          </a:xfrm>
          <a:solidFill>
            <a:schemeClr val="accent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dirty="0" smtClean="0"/>
              <a:t>Классики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356992"/>
            <a:ext cx="8208912" cy="3168352"/>
          </a:xfrm>
          <a:solidFill>
            <a:schemeClr val="accent2">
              <a:lumMod val="40000"/>
              <a:lumOff val="6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92500"/>
          </a:bodyPr>
          <a:lstStyle/>
          <a:p>
            <a:r>
              <a:rPr lang="ru-RU" b="1" dirty="0"/>
              <a:t>Как играть.</a:t>
            </a:r>
            <a:r>
              <a:rPr lang="ru-RU" dirty="0"/>
              <a:t> Требуются мелки, асфальтовая площадка и камушек (или шайба). Рисуешь мелком клеточки с цифрами в определенной последовательности, и можно прыгать хоть в одиночку. Главное — попасть камнем в клетку, допрыгать до нее на одной или двух ногах и вернуться обратно тем же путем. Самым удачливым игроком считается тот, кому удается пройти весь путь от единички до десятки. Количество игроков в «классики» может быть любое.</a:t>
            </a:r>
          </a:p>
          <a:p>
            <a:r>
              <a:rPr lang="ru-RU" b="1" dirty="0"/>
              <a:t>Что развивает:</a:t>
            </a:r>
            <a:r>
              <a:rPr lang="ru-RU" dirty="0"/>
              <a:t> ловкость, меткость, умение концентрироваться и знание цифр, если игроки совсем малыши.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Larisa\Desktop\upload-02-pic668-668x444-862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268760"/>
            <a:ext cx="7848872" cy="518457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Колечко-колечко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b="1" dirty="0" smtClean="0"/>
          </a:p>
          <a:p>
            <a:r>
              <a:rPr lang="ru-RU" b="1" dirty="0" smtClean="0"/>
              <a:t>Как играть.</a:t>
            </a:r>
            <a:r>
              <a:rPr lang="ru-RU" dirty="0" smtClean="0"/>
              <a:t> Игроки садятся в ряд и складывают ладони лодочкой. Водящий держит в кулаке или сложенных ладонях мелкий предмет, например монетку, пуговицу, колечко. По очереди обходит каждого игрока, вкладывая в его «лодочку» свою и произнося считалку: «Я ношу-ношу колечко и кому-то подарю». Задача водящего — незаметно вложить «колечко» одному из игроков и произнести «Колечко-колечко, выйди на крылечко!» После этого игрок, которому достался предмет, вскакивает и пытается убежать. Задача остальных участников — задержать убегающего.</a:t>
            </a:r>
          </a:p>
          <a:p>
            <a:r>
              <a:rPr lang="ru-RU" b="1" dirty="0" smtClean="0"/>
              <a:t>Что развивает:</a:t>
            </a:r>
            <a:r>
              <a:rPr lang="ru-RU" dirty="0" smtClean="0"/>
              <a:t> способность следить за манипуляциями окружающих, действовать быстро и решительно.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/>
              <a:t>Море волнуется раз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b="1" dirty="0" smtClean="0"/>
              <a:t>Как </a:t>
            </a:r>
            <a:r>
              <a:rPr lang="ru-RU" b="1" dirty="0"/>
              <a:t>играть.</a:t>
            </a:r>
            <a:r>
              <a:rPr lang="ru-RU" dirty="0"/>
              <a:t> Ведущий отворачивается от игроков и произносит считалочку:</a:t>
            </a:r>
            <a:br>
              <a:rPr lang="ru-RU" dirty="0"/>
            </a:br>
            <a:r>
              <a:rPr lang="ru-RU" dirty="0"/>
              <a:t>Море волнуется раз,</a:t>
            </a:r>
            <a:br>
              <a:rPr lang="ru-RU" dirty="0"/>
            </a:br>
            <a:r>
              <a:rPr lang="ru-RU" dirty="0"/>
              <a:t>Море волнуется два,</a:t>
            </a:r>
            <a:br>
              <a:rPr lang="ru-RU" dirty="0"/>
            </a:br>
            <a:r>
              <a:rPr lang="ru-RU" dirty="0"/>
              <a:t>Море волнуется три,</a:t>
            </a:r>
            <a:br>
              <a:rPr lang="ru-RU" dirty="0"/>
            </a:br>
            <a:r>
              <a:rPr lang="ru-RU" dirty="0"/>
              <a:t>Морская фигура на месте замри!</a:t>
            </a:r>
            <a:br>
              <a:rPr lang="ru-RU" dirty="0"/>
            </a:br>
            <a:r>
              <a:rPr lang="ru-RU" dirty="0"/>
              <a:t>Пока он говорит, участники хаотично двигаются в любом порядке, изображая руками движения волн. Как только водящий замолкает, нужно замереть в какой-нибудь фигуре. Водящий подходит к одному из игроков и дотрагивается до него. Игрок изображает свою фигуру в движении, а водящий угадывает, что это такое. Игрок, чью фигуру не удалось угадать, сам становится водящим.</a:t>
            </a:r>
          </a:p>
          <a:p>
            <a:r>
              <a:rPr lang="ru-RU" b="1" dirty="0"/>
              <a:t>Что развивает:</a:t>
            </a:r>
            <a:r>
              <a:rPr lang="ru-RU" dirty="0"/>
              <a:t> воображение, спонтанность и артистичность.</a:t>
            </a:r>
          </a:p>
        </p:txBody>
      </p:sp>
    </p:spTree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Колечко-колечко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Колечко-колечко</a:t>
            </a:r>
          </a:p>
          <a:p>
            <a:r>
              <a:rPr lang="ru-RU" b="1" dirty="0" smtClean="0"/>
              <a:t>Как играть.</a:t>
            </a:r>
            <a:r>
              <a:rPr lang="ru-RU" dirty="0" smtClean="0"/>
              <a:t> Игроки садятся в ряд и складывают ладони лодочкой. Водящий держит в кулаке или сложенных ладонях мелкий предмет, например монетку, пуговицу, колечко. По очереди обходит каждого игрока, вкладывая в его «лодочку» свою и произнося считалку: «Я ношу-ношу колечко и кому-то подарю». Задача водящего — незаметно вложить «колечко» одному из игроков и произнести «Колечко-колечко, выйди на крылечко!» После этого игрок, которому достался предмет, вскакивает и пытается убежать. Задача остальных участников — задержать убегающего.</a:t>
            </a:r>
          </a:p>
          <a:p>
            <a:r>
              <a:rPr lang="ru-RU" b="1" dirty="0" smtClean="0"/>
              <a:t>Что развивает:</a:t>
            </a:r>
            <a:r>
              <a:rPr lang="ru-RU" dirty="0" smtClean="0"/>
              <a:t> способность следить за манипуляциями окружающих, действовать быстро и решительно.</a:t>
            </a:r>
            <a:endParaRPr lang="ru-RU" dirty="0"/>
          </a:p>
        </p:txBody>
      </p:sp>
    </p:spTree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47</TotalTime>
  <Words>184</Words>
  <Application>Microsoft Office PowerPoint</Application>
  <PresentationFormat>Экран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Я знаю, как это сделать, и научу Вас.</vt:lpstr>
      <vt:lpstr>Слайд 2</vt:lpstr>
      <vt:lpstr>Резиночки</vt:lpstr>
      <vt:lpstr>Слайд 4</vt:lpstr>
      <vt:lpstr>Классики</vt:lpstr>
      <vt:lpstr>Слайд 6</vt:lpstr>
      <vt:lpstr>Колечко-колечко </vt:lpstr>
      <vt:lpstr>Море волнуется раз </vt:lpstr>
      <vt:lpstr>Колечко-колечко</vt:lpstr>
      <vt:lpstr>Вы поедете на бал? 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Играем с тем, что под рукой</dc:title>
  <dc:creator>Larisa</dc:creator>
  <cp:lastModifiedBy>аделия</cp:lastModifiedBy>
  <cp:revision>11</cp:revision>
  <dcterms:created xsi:type="dcterms:W3CDTF">2021-01-07T15:04:06Z</dcterms:created>
  <dcterms:modified xsi:type="dcterms:W3CDTF">2021-01-09T06:40:07Z</dcterms:modified>
</cp:coreProperties>
</file>